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200" d="100"/>
          <a:sy n="200" d="100"/>
        </p:scale>
        <p:origin x="-72" y="12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4420-C6FD-4A87-A9AD-E247B4375D30}" type="datetimeFigureOut">
              <a:rPr lang="en-CA" smtClean="0"/>
              <a:t>06/01/2017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AD050-3944-4F4F-ABD6-A0008976B5E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42521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4420-C6FD-4A87-A9AD-E247B4375D30}" type="datetimeFigureOut">
              <a:rPr lang="en-CA" smtClean="0"/>
              <a:t>06/01/2017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AD050-3944-4F4F-ABD6-A0008976B5E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93021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4420-C6FD-4A87-A9AD-E247B4375D30}" type="datetimeFigureOut">
              <a:rPr lang="en-CA" smtClean="0"/>
              <a:t>06/01/2017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AD050-3944-4F4F-ABD6-A0008976B5E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06799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4420-C6FD-4A87-A9AD-E247B4375D30}" type="datetimeFigureOut">
              <a:rPr lang="en-CA" smtClean="0"/>
              <a:t>06/01/2017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AD050-3944-4F4F-ABD6-A0008976B5E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63117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4420-C6FD-4A87-A9AD-E247B4375D30}" type="datetimeFigureOut">
              <a:rPr lang="en-CA" smtClean="0"/>
              <a:t>06/01/2017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AD050-3944-4F4F-ABD6-A0008976B5E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64544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4420-C6FD-4A87-A9AD-E247B4375D30}" type="datetimeFigureOut">
              <a:rPr lang="en-CA" smtClean="0"/>
              <a:t>06/01/2017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AD050-3944-4F4F-ABD6-A0008976B5E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4144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4420-C6FD-4A87-A9AD-E247B4375D30}" type="datetimeFigureOut">
              <a:rPr lang="en-CA" smtClean="0"/>
              <a:t>06/01/2017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AD050-3944-4F4F-ABD6-A0008976B5E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70586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4420-C6FD-4A87-A9AD-E247B4375D30}" type="datetimeFigureOut">
              <a:rPr lang="en-CA" smtClean="0"/>
              <a:t>06/01/2017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AD050-3944-4F4F-ABD6-A0008976B5E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3428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4420-C6FD-4A87-A9AD-E247B4375D30}" type="datetimeFigureOut">
              <a:rPr lang="en-CA" smtClean="0"/>
              <a:t>06/01/2017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AD050-3944-4F4F-ABD6-A0008976B5E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08838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4420-C6FD-4A87-A9AD-E247B4375D30}" type="datetimeFigureOut">
              <a:rPr lang="en-CA" smtClean="0"/>
              <a:t>06/01/2017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AD050-3944-4F4F-ABD6-A0008976B5E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40218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4420-C6FD-4A87-A9AD-E247B4375D30}" type="datetimeFigureOut">
              <a:rPr lang="en-CA" smtClean="0"/>
              <a:t>06/01/2017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AD050-3944-4F4F-ABD6-A0008976B5E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86681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654420-C6FD-4A87-A9AD-E247B4375D30}" type="datetimeFigureOut">
              <a:rPr lang="en-CA" smtClean="0"/>
              <a:t>06/01/2017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AAD050-3944-4F4F-ABD6-A0008976B5E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09085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" t="4130" r="3999" b="6479"/>
          <a:stretch/>
        </p:blipFill>
        <p:spPr>
          <a:xfrm>
            <a:off x="0" y="0"/>
            <a:ext cx="9121329" cy="6669360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>
            <a:off x="2721985" y="2069270"/>
            <a:ext cx="864096" cy="400048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561745" y="1937158"/>
            <a:ext cx="2388855" cy="53216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u="sng" dirty="0" smtClean="0">
                <a:solidFill>
                  <a:schemeClr val="tx1"/>
                </a:solidFill>
              </a:rPr>
              <a:t>0.53 </a:t>
            </a:r>
            <a:r>
              <a:rPr lang="en-US" sz="1200" u="sng" dirty="0">
                <a:solidFill>
                  <a:schemeClr val="tx1"/>
                </a:solidFill>
              </a:rPr>
              <a:t>g/t </a:t>
            </a:r>
            <a:r>
              <a:rPr lang="en-US" sz="1200" u="sng" dirty="0" smtClean="0">
                <a:solidFill>
                  <a:schemeClr val="tx1"/>
                </a:solidFill>
              </a:rPr>
              <a:t>Au and 0.02% Cu</a:t>
            </a:r>
          </a:p>
          <a:p>
            <a:pPr algn="ctr"/>
            <a:r>
              <a:rPr lang="en-US" sz="1200" smtClean="0">
                <a:solidFill>
                  <a:schemeClr val="tx1"/>
                </a:solidFill>
              </a:rPr>
              <a:t>2.75</a:t>
            </a:r>
            <a:r>
              <a:rPr lang="en-US" sz="1200" smtClean="0">
                <a:solidFill>
                  <a:schemeClr val="tx1"/>
                </a:solidFill>
              </a:rPr>
              <a:t> </a:t>
            </a:r>
            <a:r>
              <a:rPr lang="en-US" sz="1200" dirty="0">
                <a:solidFill>
                  <a:schemeClr val="tx1"/>
                </a:solidFill>
              </a:rPr>
              <a:t>m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4490125" y="2614078"/>
            <a:ext cx="588993" cy="313867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5085840" y="2446036"/>
            <a:ext cx="2016223" cy="969108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u="sng" dirty="0" smtClean="0">
                <a:solidFill>
                  <a:schemeClr val="tx1"/>
                </a:solidFill>
              </a:rPr>
              <a:t>0.87 g/t Au and 0.02% Cu</a:t>
            </a:r>
            <a:endParaRPr lang="en-US" sz="1200" u="sng" dirty="0">
              <a:solidFill>
                <a:schemeClr val="tx1"/>
              </a:solidFill>
            </a:endParaRPr>
          </a:p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4.99</a:t>
            </a:r>
            <a:r>
              <a:rPr lang="en-US" sz="1200" dirty="0" smtClean="0">
                <a:solidFill>
                  <a:schemeClr val="tx1"/>
                </a:solidFill>
              </a:rPr>
              <a:t> m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Including</a:t>
            </a:r>
          </a:p>
          <a:p>
            <a:pPr algn="ctr"/>
            <a:r>
              <a:rPr lang="en-US" sz="1200" u="sng" dirty="0" smtClean="0">
                <a:solidFill>
                  <a:schemeClr val="tx1"/>
                </a:solidFill>
              </a:rPr>
              <a:t>2.27 g/t Au and 0.02% Cu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1.00 m</a:t>
            </a:r>
            <a:endParaRPr lang="en-US" sz="1200" dirty="0" smtClean="0">
              <a:solidFill>
                <a:schemeClr val="tx1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231744" y="2557306"/>
            <a:ext cx="162018" cy="1299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393762" y="2381086"/>
            <a:ext cx="162018" cy="1299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4393762" y="2510986"/>
            <a:ext cx="162019" cy="1762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558843" y="2499992"/>
            <a:ext cx="162018" cy="1299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639852" y="2411188"/>
            <a:ext cx="162018" cy="1299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3565865" y="2411188"/>
            <a:ext cx="81011" cy="881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60499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28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Archer Cathro</dc:creator>
  <cp:lastModifiedBy>Archer Cathro</cp:lastModifiedBy>
  <cp:revision>2</cp:revision>
  <dcterms:created xsi:type="dcterms:W3CDTF">2017-01-06T22:46:07Z</dcterms:created>
  <dcterms:modified xsi:type="dcterms:W3CDTF">2017-01-06T22:58:58Z</dcterms:modified>
</cp:coreProperties>
</file>